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ernob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785794"/>
          </a:xfrm>
        </p:spPr>
        <p:txBody>
          <a:bodyPr>
            <a:normAutofit fontScale="77500" lnSpcReduction="200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Презентацию </a:t>
            </a:r>
            <a:r>
              <a:rPr lang="ru-RU" smtClean="0">
                <a:solidFill>
                  <a:schemeClr val="tx1"/>
                </a:solidFill>
              </a:rPr>
              <a:t>подготовили: Запрещенный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текст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2010 г.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143116"/>
            <a:ext cx="91440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Взрыв на ЧАЭС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21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48" r="494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2928934"/>
            <a:ext cx="5486400" cy="804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Пожарники тушившие ЧАЭС обрекали себя на верную смерть.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03840488_21_chernoby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0" r="37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5486400" cy="8048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Сейчас в Чернобыле и Припяти проводятся экскурсии.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00" r="56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ucle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9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26 апреля 1986 года произошёл взрыв на 4-ом энергоблоке Чернобыльской АЭС.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4258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11" r="361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53138"/>
            <a:ext cx="91440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Из-за неосторожности и несоблюдения правил безопасности рабочих и проектировщиков ЧАЭС пострадали многие дети.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857364"/>
            <a:ext cx="6000792" cy="25717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Но к сожалению урок не усвоен и всё еще существует большая вероятность возникновения новых «Чернобылей»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qw8cq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94" r="539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bscap00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175120_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58" r="795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2714620"/>
            <a:ext cx="5486400" cy="804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Сейчас в пользование введён первый блок Чернобыльской АЭС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her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94" r="539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Взрыв на ЧАЭС</vt:lpstr>
      <vt:lpstr>26 апреля 1986 года произошёл взрыв на 4-ом энергоблоке Чернобыльской АЭС.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Гоша</dc:creator>
  <cp:lastModifiedBy>Гоша</cp:lastModifiedBy>
  <cp:revision>13</cp:revision>
  <dcterms:created xsi:type="dcterms:W3CDTF">2010-04-25T07:19:33Z</dcterms:created>
  <dcterms:modified xsi:type="dcterms:W3CDTF">2010-04-28T17:12:58Z</dcterms:modified>
</cp:coreProperties>
</file>